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oboto"/>
      <p:regular r:id="rId7"/>
      <p:bold r:id="rId8"/>
      <p:italic r:id="rId9"/>
      <p:boldItalic r:id="rId10"/>
    </p:embeddedFont>
    <p:embeddedFont>
      <p:font typeface="Google Sans"/>
      <p:regular r:id="rId11"/>
      <p:bold r:id="rId12"/>
      <p:italic r:id="rId13"/>
      <p:boldItalic r:id="rId14"/>
    </p:embeddedFont>
    <p:embeddedFont>
      <p:font typeface="Google Sans Medium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22" Type="http://schemas.openxmlformats.org/officeDocument/2006/relationships/font" Target="fonts/RobotoLight-boldItalic.fntdata"/><Relationship Id="rId21" Type="http://schemas.openxmlformats.org/officeDocument/2006/relationships/font" Target="fonts/RobotoLight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Roboto-italic.fntdata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Relationship Id="rId11" Type="http://schemas.openxmlformats.org/officeDocument/2006/relationships/font" Target="fonts/GoogleSans-regular.fntdata"/><Relationship Id="rId10" Type="http://schemas.openxmlformats.org/officeDocument/2006/relationships/font" Target="fonts/Roboto-boldItalic.fntdata"/><Relationship Id="rId13" Type="http://schemas.openxmlformats.org/officeDocument/2006/relationships/font" Target="fonts/GoogleSans-italic.fntdata"/><Relationship Id="rId12" Type="http://schemas.openxmlformats.org/officeDocument/2006/relationships/font" Target="fonts/GoogleSans-bold.fntdata"/><Relationship Id="rId15" Type="http://schemas.openxmlformats.org/officeDocument/2006/relationships/font" Target="fonts/GoogleSansMedium-regular.fntdata"/><Relationship Id="rId14" Type="http://schemas.openxmlformats.org/officeDocument/2006/relationships/font" Target="fonts/GoogleSans-boldItalic.fntdata"/><Relationship Id="rId17" Type="http://schemas.openxmlformats.org/officeDocument/2006/relationships/font" Target="fonts/GoogleSansMedium-italic.fntdata"/><Relationship Id="rId16" Type="http://schemas.openxmlformats.org/officeDocument/2006/relationships/font" Target="fonts/GoogleSansMedium-bold.fntdata"/><Relationship Id="rId19" Type="http://schemas.openxmlformats.org/officeDocument/2006/relationships/font" Target="fonts/RobotoLight-regular.fntdata"/><Relationship Id="rId18" Type="http://schemas.openxmlformats.org/officeDocument/2006/relationships/font" Target="fonts/Google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9496fd3f8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9496fd3f8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 is looking to connect with CS students at UIC! Please complete the form via QR above to receive updates on upcoming events, applications, scholarships, conferences, and more! </a:t>
            </a:r>
            <a:endParaRPr b="1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s">
  <p:cSld name="Cover_1">
    <p:bg>
      <p:bgPr>
        <a:solidFill>
          <a:schemeClr val="accent4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/>
        </p:nvSpPr>
        <p:spPr>
          <a:xfrm>
            <a:off x="548640" y="1091162"/>
            <a:ext cx="784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825" lIns="0" spcFirstLastPara="1" rIns="91825" wrap="square" tIns="91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5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9;p2"/>
          <p:cNvSpPr txBox="1"/>
          <p:nvPr>
            <p:ph type="title"/>
          </p:nvPr>
        </p:nvSpPr>
        <p:spPr>
          <a:xfrm>
            <a:off x="462024" y="465258"/>
            <a:ext cx="8091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3F4"/>
              </a:buClr>
              <a:buSzPts val="4500"/>
              <a:buFont typeface="Google Sans"/>
              <a:buNone/>
              <a:defRPr i="0" sz="4500" u="none" cap="none" strike="noStrike">
                <a:solidFill>
                  <a:srgbClr val="F1F3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2700"/>
              <a:buFont typeface="Google Sans"/>
              <a:buNone/>
              <a:defRPr b="0" i="0" sz="27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>
            <a:off x="571499" y="4809744"/>
            <a:ext cx="1343264" cy="118872"/>
            <a:chOff x="571499" y="5561319"/>
            <a:chExt cx="1343264" cy="118872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5561319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5561319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One column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1" name="Google Shape;61;p11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62" name="Google Shape;62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wo columns">
  <p:cSld name="TITLE_AND_TWO_COLUMNS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66" name="Google Shape;66;p12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67" name="Google Shape;6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216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Three columns">
  <p:cSld name="TITLE_AND_TWO_COLUMNS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1" name="Google Shape;71;p13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1945">
          <p15:clr>
            <a:srgbClr val="F9AD4C"/>
          </p15:clr>
        </p15:guide>
        <p15:guide id="2" pos="2091">
          <p15:clr>
            <a:srgbClr val="F9AD4C"/>
          </p15:clr>
        </p15:guide>
        <p15:guide id="3" orient="horz" pos="216">
          <p15:clr>
            <a:srgbClr val="F9AD4C"/>
          </p15:clr>
        </p15:guide>
        <p15:guide id="4" pos="3669">
          <p15:clr>
            <a:srgbClr val="F9AD4C"/>
          </p15:clr>
        </p15:guide>
        <p15:guide id="5" pos="3815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 Layout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76" name="Google Shape;76;p14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77" name="Google Shape;7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864">
          <p15:clr>
            <a:srgbClr val="F9AD4C"/>
          </p15:clr>
        </p15:guide>
        <p15:guide id="2" orient="horz" pos="216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Page w/ Title">
  <p:cSld name="Cover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548640" y="1091162"/>
            <a:ext cx="784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825" lIns="0" spcFirstLastPara="1" rIns="91825" wrap="square" tIns="91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5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82" name="Google Shape;82;p15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83" name="Google Shape;8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F9AD4C"/>
          </p15:clr>
        </p15:guide>
        <p15:guide id="2" pos="5400">
          <p15:clr>
            <a:srgbClr val="F9AD4C"/>
          </p15:clr>
        </p15:guide>
        <p15:guide id="3" orient="horz" pos="216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87" name="Google Shape;87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ONLY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">
  <p:cSld name="TITLE_ONLY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9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99" name="Google Shape;9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" name="Google Shape;101;p19"/>
          <p:cNvSpPr txBox="1"/>
          <p:nvPr>
            <p:ph type="title"/>
          </p:nvPr>
        </p:nvSpPr>
        <p:spPr>
          <a:xfrm>
            <a:off x="571500" y="3474720"/>
            <a:ext cx="5486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"/>
              <a:buNone/>
              <a:defRPr i="0" sz="12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Roboto"/>
              <a:buNone/>
              <a:defRPr b="1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title"/>
          </p:nvPr>
        </p:nvSpPr>
        <p:spPr>
          <a:xfrm>
            <a:off x="571500" y="1427117"/>
            <a:ext cx="64008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oogle Sans"/>
              <a:buNone/>
              <a:defRPr i="0" sz="28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ile only">
  <p:cSld name="CUSTOM_5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08825" y="376250"/>
            <a:ext cx="826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oogle Sans Medium"/>
              <a:buNone/>
              <a:defRPr i="0" sz="30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/>
        </p:nvSpPr>
        <p:spPr>
          <a:xfrm>
            <a:off x="548640" y="1091162"/>
            <a:ext cx="784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825" lIns="0" spcFirstLastPara="1" rIns="91825" wrap="square" tIns="91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500"/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62024" y="465258"/>
            <a:ext cx="80913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Google Sans"/>
              <a:buNone/>
              <a:defRPr i="0" sz="45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Google Sans"/>
              <a:buNone/>
              <a:defRPr b="0" i="0" sz="27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ight Justified Blue">
  <p:cSld name="CUSTOM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9575" y="17481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"/>
              <a:buNone/>
              <a:defRPr i="0" sz="40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9800" y="23809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-25" y="0"/>
            <a:ext cx="9144054" cy="3366811"/>
          </a:xfrm>
          <a:custGeom>
            <a:rect b="b" l="l" r="r" t="t"/>
            <a:pathLst>
              <a:path extrusionOk="0" h="104665" w="285774">
                <a:moveTo>
                  <a:pt x="219221" y="34106"/>
                </a:moveTo>
                <a:cubicBezTo>
                  <a:pt x="223045" y="34106"/>
                  <a:pt x="226901" y="34844"/>
                  <a:pt x="230572" y="36365"/>
                </a:cubicBezTo>
                <a:cubicBezTo>
                  <a:pt x="241669" y="40961"/>
                  <a:pt x="248909" y="51796"/>
                  <a:pt x="248909" y="63823"/>
                </a:cubicBezTo>
                <a:cubicBezTo>
                  <a:pt x="248909" y="80231"/>
                  <a:pt x="235597" y="93519"/>
                  <a:pt x="219212" y="93519"/>
                </a:cubicBezTo>
                <a:cubicBezTo>
                  <a:pt x="207186" y="93519"/>
                  <a:pt x="196350" y="86280"/>
                  <a:pt x="191754" y="75182"/>
                </a:cubicBezTo>
                <a:cubicBezTo>
                  <a:pt x="187158" y="64085"/>
                  <a:pt x="189706" y="51320"/>
                  <a:pt x="198208" y="42818"/>
                </a:cubicBezTo>
                <a:cubicBezTo>
                  <a:pt x="203882" y="37129"/>
                  <a:pt x="211486" y="34106"/>
                  <a:pt x="219221" y="34106"/>
                </a:cubicBezTo>
                <a:close/>
                <a:moveTo>
                  <a:pt x="0" y="0"/>
                </a:moveTo>
                <a:lnTo>
                  <a:pt x="0" y="104664"/>
                </a:lnTo>
                <a:lnTo>
                  <a:pt x="285774" y="104664"/>
                </a:lnTo>
                <a:lnTo>
                  <a:pt x="285774" y="0"/>
                </a:lnTo>
                <a:close/>
              </a:path>
            </a:pathLst>
          </a:cu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390625" y="1615350"/>
            <a:ext cx="54864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428725" y="2405925"/>
            <a:ext cx="601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Logo only">
  <p:cSld name="CUSTOM_7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/>
          <p:nvPr/>
        </p:nvSpPr>
        <p:spPr>
          <a:xfrm>
            <a:off x="356275" y="4820725"/>
            <a:ext cx="1054500" cy="3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050" y="681700"/>
            <a:ext cx="2826850" cy="38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type="title"/>
          </p:nvPr>
        </p:nvSpPr>
        <p:spPr>
          <a:xfrm>
            <a:off x="4351900" y="3988250"/>
            <a:ext cx="4258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title"/>
          </p:nvPr>
        </p:nvSpPr>
        <p:spPr>
          <a:xfrm>
            <a:off x="3901138" y="1617225"/>
            <a:ext cx="4709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3901363" y="2173875"/>
            <a:ext cx="47094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Google Sans Medium"/>
              <a:buNone/>
              <a:defRPr i="0" sz="4000" u="none" cap="none" strike="noStrike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57425" y="342900"/>
            <a:ext cx="7275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 Medium"/>
              <a:buNone/>
              <a:defRPr sz="180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4" name="Google Shape;1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8625" y="4704138"/>
            <a:ext cx="908250" cy="19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/>
        </p:nvSpPr>
        <p:spPr>
          <a:xfrm>
            <a:off x="369616" y="460294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sz="6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7483800" y="178226"/>
            <a:ext cx="16602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Google Confidential &amp; Proprietary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2 column">
  <p:cSld name="TITLE_AND_TWO_COLUMNS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/>
        </p:nvSpPr>
        <p:spPr>
          <a:xfrm>
            <a:off x="7511775" y="4777963"/>
            <a:ext cx="11274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Proprietary + Confidential</a:t>
            </a:r>
            <a:endParaRPr sz="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8639175" y="4777975"/>
            <a:ext cx="2979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600">
                <a:solidFill>
                  <a:schemeClr val="dk1"/>
                </a:solidFill>
              </a:defRPr>
            </a:lvl1pPr>
            <a:lvl2pPr lvl="1" rtl="0">
              <a:buNone/>
              <a:defRPr sz="600">
                <a:solidFill>
                  <a:schemeClr val="dk1"/>
                </a:solidFill>
              </a:defRPr>
            </a:lvl2pPr>
            <a:lvl3pPr lvl="2" rtl="0">
              <a:buNone/>
              <a:defRPr sz="600">
                <a:solidFill>
                  <a:schemeClr val="dk1"/>
                </a:solidFill>
              </a:defRPr>
            </a:lvl3pPr>
            <a:lvl4pPr lvl="3" rtl="0">
              <a:buNone/>
              <a:defRPr sz="600">
                <a:solidFill>
                  <a:schemeClr val="dk1"/>
                </a:solidFill>
              </a:defRPr>
            </a:lvl4pPr>
            <a:lvl5pPr lvl="4" rtl="0">
              <a:buNone/>
              <a:defRPr sz="600">
                <a:solidFill>
                  <a:schemeClr val="dk1"/>
                </a:solidFill>
              </a:defRPr>
            </a:lvl5pPr>
            <a:lvl6pPr lvl="5" rtl="0">
              <a:buNone/>
              <a:defRPr sz="600">
                <a:solidFill>
                  <a:schemeClr val="dk1"/>
                </a:solidFill>
              </a:defRPr>
            </a:lvl6pPr>
            <a:lvl7pPr lvl="6" rtl="0">
              <a:buNone/>
              <a:defRPr sz="600">
                <a:solidFill>
                  <a:schemeClr val="dk1"/>
                </a:solidFill>
              </a:defRPr>
            </a:lvl7pPr>
            <a:lvl8pPr lvl="7" rtl="0">
              <a:buNone/>
              <a:defRPr sz="600">
                <a:solidFill>
                  <a:schemeClr val="dk1"/>
                </a:solidFill>
              </a:defRPr>
            </a:lvl8pPr>
            <a:lvl9pPr lvl="8" rtl="0">
              <a:buNone/>
              <a:defRPr sz="6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274320" y="1143000"/>
            <a:ext cx="420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663440" y="1143000"/>
            <a:ext cx="420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274320" y="4114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3" type="title"/>
          </p:nvPr>
        </p:nvSpPr>
        <p:spPr>
          <a:xfrm>
            <a:off x="274320" y="13716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b="1047" l="0" r="0" t="1047"/>
          <a:stretch/>
        </p:blipFill>
        <p:spPr>
          <a:xfrm>
            <a:off x="365752" y="4782404"/>
            <a:ext cx="1127399" cy="162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137" name="Google Shape;137;p27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8" name="Google Shape;138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9" name="Google Shape;139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89775" y="1559475"/>
            <a:ext cx="73254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oogle Sans Medium"/>
              <a:buNone/>
              <a:defRPr i="0" sz="2600" u="none" cap="none" strike="noStrike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" type="body"/>
          </p:nvPr>
        </p:nvSpPr>
        <p:spPr>
          <a:xfrm>
            <a:off x="389775" y="2043600"/>
            <a:ext cx="37440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b="0" i="0" sz="1600" u="none" cap="none" strike="noStrik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ey split layout">
  <p:cSld name="SECTION_TITLE_AND_DESCRIPTION_1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>
            <p:ph type="title"/>
          </p:nvPr>
        </p:nvSpPr>
        <p:spPr>
          <a:xfrm>
            <a:off x="438300" y="1614175"/>
            <a:ext cx="3587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Google Sans"/>
              <a:buChar char="●"/>
              <a:defRPr sz="30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○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■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●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○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■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●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○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200"/>
              <a:buFont typeface="Google Sans"/>
              <a:buChar char="■"/>
              <a:defRPr sz="4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438300" y="3031675"/>
            <a:ext cx="3587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200"/>
              <a:buFont typeface="Google Sans"/>
              <a:buNone/>
              <a:defRPr sz="2200">
                <a:solidFill>
                  <a:srgbClr val="42424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●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○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■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●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○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■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●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○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Font typeface="Google Sans"/>
              <a:buChar char="■"/>
              <a:defRPr sz="2000">
                <a:solidFill>
                  <a:srgbClr val="21212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CUSTOM_7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ey w/ Title">
  <p:cSld name="Cover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Roboto"/>
              <a:buNone/>
            </a:pPr>
            <a:r>
              <a:t/>
            </a:r>
            <a:endParaRPr b="0" i="0" sz="500" u="none" cap="none" strike="noStrike">
              <a:solidFill>
                <a:srgbClr val="F1F3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23" name="Google Shape;23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5400">
          <p15:clr>
            <a:srgbClr val="F9AD4C"/>
          </p15:clr>
        </p15:guide>
        <p15:guide id="2" orient="horz" pos="249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–Blue 1">
  <p:cSld name="TITLE_AND_BODY_1_3">
    <p:bg>
      <p:bgPr>
        <a:solidFill>
          <a:schemeClr val="accen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69275" y="763565"/>
            <a:ext cx="64008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Google Sans"/>
              <a:buNone/>
              <a:defRPr i="0" sz="4400" u="none" cap="none" strike="noStrike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title"/>
          </p:nvPr>
        </p:nvSpPr>
        <p:spPr>
          <a:xfrm>
            <a:off x="469275" y="2743200"/>
            <a:ext cx="64008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E2F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CFE2F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28" name="Google Shape;28;p5"/>
          <p:cNvGrpSpPr/>
          <p:nvPr/>
        </p:nvGrpSpPr>
        <p:grpSpPr>
          <a:xfrm>
            <a:off x="571499" y="4809744"/>
            <a:ext cx="1343264" cy="118872"/>
            <a:chOff x="571499" y="5561319"/>
            <a:chExt cx="1343264" cy="118872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5561319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5561319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–Red">
  <p:cSld name="TITLE_AND_BODY_1_2">
    <p:bg>
      <p:bgPr>
        <a:solidFill>
          <a:schemeClr val="accent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571499" y="4809744"/>
            <a:ext cx="1343264" cy="118872"/>
            <a:chOff x="571499" y="5561319"/>
            <a:chExt cx="1343264" cy="118872"/>
          </a:xfrm>
        </p:grpSpPr>
        <p:pic>
          <p:nvPicPr>
            <p:cNvPr id="33" name="Google Shape;33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5561319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5561319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6"/>
          <p:cNvSpPr txBox="1"/>
          <p:nvPr>
            <p:ph type="title"/>
          </p:nvPr>
        </p:nvSpPr>
        <p:spPr>
          <a:xfrm>
            <a:off x="469275" y="763565"/>
            <a:ext cx="64008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Google Sans"/>
              <a:buNone/>
              <a:defRPr i="0" sz="4400" u="none" cap="none" strike="noStrike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title"/>
          </p:nvPr>
        </p:nvSpPr>
        <p:spPr>
          <a:xfrm>
            <a:off x="469275" y="2743200"/>
            <a:ext cx="64008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4CCCC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–Yellow">
  <p:cSld name="TITLE_AND_BODY_1_2_1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571499" y="4809744"/>
            <a:ext cx="1343264" cy="118872"/>
            <a:chOff x="571499" y="5561319"/>
            <a:chExt cx="1343264" cy="118872"/>
          </a:xfrm>
        </p:grpSpPr>
        <p:pic>
          <p:nvPicPr>
            <p:cNvPr id="39" name="Google Shape;39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5561319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5561319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7"/>
          <p:cNvSpPr txBox="1"/>
          <p:nvPr>
            <p:ph type="title"/>
          </p:nvPr>
        </p:nvSpPr>
        <p:spPr>
          <a:xfrm>
            <a:off x="469275" y="763565"/>
            <a:ext cx="64008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Google Sans"/>
              <a:buNone/>
              <a:defRPr i="0" sz="4400" u="none" cap="none" strike="noStrike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2" type="title"/>
          </p:nvPr>
        </p:nvSpPr>
        <p:spPr>
          <a:xfrm>
            <a:off x="469275" y="2743200"/>
            <a:ext cx="64008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FFF2CC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Four columns">
  <p:cSld name="TITLE_AND_TWO_COLUMNS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71175" y="241787"/>
            <a:ext cx="46281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ogle Sans"/>
              <a:buNone/>
              <a:defRPr i="0" sz="2400" u="none" cap="none" strike="noStrike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oboto"/>
              <a:buNone/>
              <a:defRPr b="1" i="0" sz="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5" name="Google Shape;45;p8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46" name="Google Shape;4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pos="1626">
          <p15:clr>
            <a:srgbClr val="F9AD4C"/>
          </p15:clr>
        </p15:guide>
        <p15:guide id="2" pos="4146">
          <p15:clr>
            <a:srgbClr val="F9AD4C"/>
          </p15:clr>
        </p15:guide>
        <p15:guide id="3" orient="horz" pos="684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–Green">
  <p:cSld name="TITLE_AND_BODY_1_2_1_1">
    <p:bg>
      <p:bgPr>
        <a:solidFill>
          <a:schemeClr val="accent4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9"/>
          <p:cNvGrpSpPr/>
          <p:nvPr/>
        </p:nvGrpSpPr>
        <p:grpSpPr>
          <a:xfrm>
            <a:off x="571499" y="4809744"/>
            <a:ext cx="1343264" cy="118872"/>
            <a:chOff x="571499" y="5561319"/>
            <a:chExt cx="1343264" cy="118872"/>
          </a:xfrm>
        </p:grpSpPr>
        <p:pic>
          <p:nvPicPr>
            <p:cNvPr id="50" name="Google Shape;5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5561319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5561319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9"/>
          <p:cNvSpPr txBox="1"/>
          <p:nvPr>
            <p:ph type="title"/>
          </p:nvPr>
        </p:nvSpPr>
        <p:spPr>
          <a:xfrm>
            <a:off x="469275" y="763565"/>
            <a:ext cx="64008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Google Sans"/>
              <a:buNone/>
              <a:defRPr i="0" sz="4400" u="none" cap="none" strike="noStrike">
                <a:solidFill>
                  <a:schemeClr val="l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400"/>
              <a:buFont typeface="Google Sans"/>
              <a:buNone/>
              <a:defRPr b="0" i="0" sz="4400" u="none" cap="none" strike="noStrike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title"/>
          </p:nvPr>
        </p:nvSpPr>
        <p:spPr>
          <a:xfrm>
            <a:off x="469275" y="2743200"/>
            <a:ext cx="64008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800"/>
              <a:buFont typeface="Google Sans"/>
              <a:buNone/>
              <a:defRPr i="0" sz="18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2200"/>
              <a:buFont typeface="Google Sans"/>
              <a:buNone/>
              <a:defRPr b="0" i="0" sz="2200" u="none" cap="none" strike="noStrike">
                <a:solidFill>
                  <a:srgbClr val="D9EAD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statement">
  <p:cSld name="TITLE_AND_BODY_2_4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47675" y="344975"/>
            <a:ext cx="78489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oogle Sans"/>
              <a:buNone/>
              <a:defRPr i="0" sz="45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D33"/>
              </a:buClr>
              <a:buSzPts val="2700"/>
              <a:buFont typeface="Google Sans Medium"/>
              <a:buNone/>
              <a:defRPr i="0" sz="2700" u="none" cap="none" strike="noStrike">
                <a:solidFill>
                  <a:srgbClr val="292D3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grpSp>
        <p:nvGrpSpPr>
          <p:cNvPr id="56" name="Google Shape;56;p10"/>
          <p:cNvGrpSpPr/>
          <p:nvPr/>
        </p:nvGrpSpPr>
        <p:grpSpPr>
          <a:xfrm>
            <a:off x="571499" y="4806888"/>
            <a:ext cx="1343264" cy="118872"/>
            <a:chOff x="571499" y="4806888"/>
            <a:chExt cx="1343264" cy="118872"/>
          </a:xfrm>
        </p:grpSpPr>
        <p:pic>
          <p:nvPicPr>
            <p:cNvPr id="57" name="Google Shape;57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28125" y="4806888"/>
              <a:ext cx="986638" cy="118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99" y="4806888"/>
              <a:ext cx="356616" cy="1188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E9E9E">
            <a:alpha val="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-1132575" y="86975"/>
            <a:ext cx="1011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 for Everyone Template</a:t>
            </a:r>
            <a:b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Version 1.1</a:t>
            </a:r>
            <a:endParaRPr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360">
          <p15:clr>
            <a:srgbClr val="F06B4A"/>
          </p15:clr>
        </p15:guide>
        <p15:guide id="4" pos="5400">
          <p15:clr>
            <a:srgbClr val="EA4335"/>
          </p15:clr>
        </p15:guide>
        <p15:guide id="5" orient="horz" pos="3024">
          <p15:clr>
            <a:srgbClr val="EA4335"/>
          </p15:clr>
        </p15:guide>
        <p15:guide id="6" orient="horz" pos="288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/>
          <p:nvPr/>
        </p:nvSpPr>
        <p:spPr>
          <a:xfrm>
            <a:off x="5251700" y="556800"/>
            <a:ext cx="2885400" cy="216960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>
            <a:off x="352950" y="361500"/>
            <a:ext cx="45507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Google Interest Form </a:t>
            </a:r>
            <a:endParaRPr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Fill out our interest form to receive info about upcoming events, career prep sessions, job/internship applications, scholarships, and more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A few examples of the </a:t>
            </a: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opportunities/events you’ll receive info about</a:t>
            </a:r>
            <a:r>
              <a:rPr lang="en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2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Resume workshops, interview prep sessions, and other </a:t>
            </a: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professional</a:t>
            </a: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development events led by Googlers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Job/internship posting updates and </a:t>
            </a: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application resources 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Scholarships/conference opportunities</a:t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31"/>
          <p:cNvGrpSpPr/>
          <p:nvPr/>
        </p:nvGrpSpPr>
        <p:grpSpPr>
          <a:xfrm>
            <a:off x="8402659" y="-2306"/>
            <a:ext cx="741347" cy="5148111"/>
            <a:chOff x="7996439" y="-6"/>
            <a:chExt cx="576072" cy="4001641"/>
          </a:xfrm>
        </p:grpSpPr>
        <p:grpSp>
          <p:nvGrpSpPr>
            <p:cNvPr id="162" name="Google Shape;162;p31"/>
            <p:cNvGrpSpPr/>
            <p:nvPr/>
          </p:nvGrpSpPr>
          <p:grpSpPr>
            <a:xfrm>
              <a:off x="7996439" y="-6"/>
              <a:ext cx="576072" cy="576072"/>
              <a:chOff x="2000250" y="0"/>
              <a:chExt cx="5143499" cy="5143499"/>
            </a:xfrm>
          </p:grpSpPr>
          <p:sp>
            <p:nvSpPr>
              <p:cNvPr id="163" name="Google Shape;163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31"/>
            <p:cNvGrpSpPr/>
            <p:nvPr/>
          </p:nvGrpSpPr>
          <p:grpSpPr>
            <a:xfrm>
              <a:off x="7996439" y="570922"/>
              <a:ext cx="576072" cy="576072"/>
              <a:chOff x="2000250" y="0"/>
              <a:chExt cx="5143499" cy="5143499"/>
            </a:xfrm>
          </p:grpSpPr>
          <p:sp>
            <p:nvSpPr>
              <p:cNvPr id="200" name="Google Shape;200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31"/>
            <p:cNvGrpSpPr/>
            <p:nvPr/>
          </p:nvGrpSpPr>
          <p:grpSpPr>
            <a:xfrm>
              <a:off x="7996439" y="1141850"/>
              <a:ext cx="576072" cy="576072"/>
              <a:chOff x="2000250" y="0"/>
              <a:chExt cx="5143499" cy="5143499"/>
            </a:xfrm>
          </p:grpSpPr>
          <p:sp>
            <p:nvSpPr>
              <p:cNvPr id="237" name="Google Shape;237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31"/>
            <p:cNvGrpSpPr/>
            <p:nvPr/>
          </p:nvGrpSpPr>
          <p:grpSpPr>
            <a:xfrm>
              <a:off x="7996439" y="1712778"/>
              <a:ext cx="576072" cy="576072"/>
              <a:chOff x="2000250" y="0"/>
              <a:chExt cx="5143499" cy="5143499"/>
            </a:xfrm>
          </p:grpSpPr>
          <p:sp>
            <p:nvSpPr>
              <p:cNvPr id="274" name="Google Shape;274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57150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31"/>
            <p:cNvGrpSpPr/>
            <p:nvPr/>
          </p:nvGrpSpPr>
          <p:grpSpPr>
            <a:xfrm>
              <a:off x="7996439" y="2283706"/>
              <a:ext cx="576072" cy="576072"/>
              <a:chOff x="2000250" y="0"/>
              <a:chExt cx="5143499" cy="5143499"/>
            </a:xfrm>
          </p:grpSpPr>
          <p:sp>
            <p:nvSpPr>
              <p:cNvPr id="311" name="Google Shape;311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31"/>
            <p:cNvGrpSpPr/>
            <p:nvPr/>
          </p:nvGrpSpPr>
          <p:grpSpPr>
            <a:xfrm>
              <a:off x="7996439" y="2854634"/>
              <a:ext cx="576072" cy="576072"/>
              <a:chOff x="2000250" y="0"/>
              <a:chExt cx="5143499" cy="5143499"/>
            </a:xfrm>
          </p:grpSpPr>
          <p:sp>
            <p:nvSpPr>
              <p:cNvPr id="348" name="Google Shape;348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384;p31"/>
            <p:cNvGrpSpPr/>
            <p:nvPr/>
          </p:nvGrpSpPr>
          <p:grpSpPr>
            <a:xfrm>
              <a:off x="7996439" y="3425562"/>
              <a:ext cx="576072" cy="576072"/>
              <a:chOff x="2000250" y="0"/>
              <a:chExt cx="5143499" cy="5143499"/>
            </a:xfrm>
          </p:grpSpPr>
          <p:sp>
            <p:nvSpPr>
              <p:cNvPr id="385" name="Google Shape;385;p31"/>
              <p:cNvSpPr/>
              <p:nvPr/>
            </p:nvSpPr>
            <p:spPr>
              <a:xfrm>
                <a:off x="2936817" y="516021"/>
                <a:ext cx="3493272" cy="4243387"/>
              </a:xfrm>
              <a:custGeom>
                <a:rect b="b" l="l" r="r" t="t"/>
                <a:pathLst>
                  <a:path extrusionOk="0" h="4243387" w="3493272">
                    <a:moveTo>
                      <a:pt x="2978922" y="2443163"/>
                    </a:moveTo>
                    <a:lnTo>
                      <a:pt x="3493272" y="2957513"/>
                    </a:lnTo>
                    <a:lnTo>
                      <a:pt x="2978922" y="2957513"/>
                    </a:lnTo>
                    <a:lnTo>
                      <a:pt x="2464572" y="2443163"/>
                    </a:lnTo>
                    <a:lnTo>
                      <a:pt x="2978922" y="1928813"/>
                    </a:lnTo>
                    <a:lnTo>
                      <a:pt x="3493272" y="1928813"/>
                    </a:lnTo>
                    <a:close/>
                    <a:moveTo>
                      <a:pt x="2228872" y="1800225"/>
                    </a:moveTo>
                    <a:lnTo>
                      <a:pt x="1714521" y="1285875"/>
                    </a:lnTo>
                    <a:lnTo>
                      <a:pt x="2228872" y="1285875"/>
                    </a:lnTo>
                    <a:lnTo>
                      <a:pt x="2743222" y="1800225"/>
                    </a:lnTo>
                    <a:lnTo>
                      <a:pt x="2228872" y="2314575"/>
                    </a:lnTo>
                    <a:lnTo>
                      <a:pt x="1714521" y="2314575"/>
                    </a:lnTo>
                    <a:close/>
                    <a:moveTo>
                      <a:pt x="1275138" y="2443163"/>
                    </a:moveTo>
                    <a:lnTo>
                      <a:pt x="1789488" y="2957513"/>
                    </a:lnTo>
                    <a:lnTo>
                      <a:pt x="1275138" y="2957513"/>
                    </a:lnTo>
                    <a:lnTo>
                      <a:pt x="760788" y="2443163"/>
                    </a:lnTo>
                    <a:lnTo>
                      <a:pt x="1275138" y="1928813"/>
                    </a:lnTo>
                    <a:lnTo>
                      <a:pt x="1789488" y="1928813"/>
                    </a:lnTo>
                    <a:close/>
                    <a:moveTo>
                      <a:pt x="3493272" y="642937"/>
                    </a:moveTo>
                    <a:lnTo>
                      <a:pt x="2978922" y="1157288"/>
                    </a:lnTo>
                    <a:lnTo>
                      <a:pt x="3493272" y="1671638"/>
                    </a:lnTo>
                    <a:lnTo>
                      <a:pt x="2978922" y="1671638"/>
                    </a:lnTo>
                    <a:lnTo>
                      <a:pt x="2464572" y="1157288"/>
                    </a:lnTo>
                    <a:lnTo>
                      <a:pt x="2978922" y="642937"/>
                    </a:lnTo>
                    <a:close/>
                    <a:moveTo>
                      <a:pt x="1714521" y="0"/>
                    </a:moveTo>
                    <a:lnTo>
                      <a:pt x="2228872" y="0"/>
                    </a:lnTo>
                    <a:lnTo>
                      <a:pt x="2743222" y="514350"/>
                    </a:lnTo>
                    <a:lnTo>
                      <a:pt x="2228872" y="1028700"/>
                    </a:lnTo>
                    <a:lnTo>
                      <a:pt x="1714521" y="1028700"/>
                    </a:lnTo>
                    <a:lnTo>
                      <a:pt x="2228872" y="514350"/>
                    </a:lnTo>
                    <a:close/>
                    <a:moveTo>
                      <a:pt x="1789488" y="642937"/>
                    </a:moveTo>
                    <a:lnTo>
                      <a:pt x="1275138" y="1157288"/>
                    </a:lnTo>
                    <a:lnTo>
                      <a:pt x="1789488" y="1671638"/>
                    </a:lnTo>
                    <a:lnTo>
                      <a:pt x="1275138" y="1671638"/>
                    </a:lnTo>
                    <a:lnTo>
                      <a:pt x="760788" y="1157288"/>
                    </a:lnTo>
                    <a:lnTo>
                      <a:pt x="1275138" y="642937"/>
                    </a:lnTo>
                    <a:close/>
                    <a:moveTo>
                      <a:pt x="514350" y="514350"/>
                    </a:moveTo>
                    <a:lnTo>
                      <a:pt x="0" y="0"/>
                    </a:lnTo>
                    <a:lnTo>
                      <a:pt x="514350" y="0"/>
                    </a:lnTo>
                    <a:lnTo>
                      <a:pt x="1028700" y="514350"/>
                    </a:lnTo>
                    <a:lnTo>
                      <a:pt x="514350" y="1028700"/>
                    </a:lnTo>
                    <a:lnTo>
                      <a:pt x="0" y="1028700"/>
                    </a:lnTo>
                    <a:close/>
                    <a:moveTo>
                      <a:pt x="514350" y="1800225"/>
                    </a:moveTo>
                    <a:lnTo>
                      <a:pt x="0" y="1285875"/>
                    </a:lnTo>
                    <a:lnTo>
                      <a:pt x="514350" y="1285875"/>
                    </a:lnTo>
                    <a:lnTo>
                      <a:pt x="1028700" y="1800225"/>
                    </a:lnTo>
                    <a:lnTo>
                      <a:pt x="514350" y="2314575"/>
                    </a:lnTo>
                    <a:lnTo>
                      <a:pt x="0" y="2314575"/>
                    </a:lnTo>
                    <a:close/>
                    <a:moveTo>
                      <a:pt x="0" y="3600450"/>
                    </a:moveTo>
                    <a:lnTo>
                      <a:pt x="514350" y="3086100"/>
                    </a:lnTo>
                    <a:lnTo>
                      <a:pt x="0" y="2571750"/>
                    </a:lnTo>
                    <a:lnTo>
                      <a:pt x="514350" y="2571750"/>
                    </a:lnTo>
                    <a:lnTo>
                      <a:pt x="1028700" y="3086100"/>
                    </a:lnTo>
                    <a:lnTo>
                      <a:pt x="514350" y="3600450"/>
                    </a:lnTo>
                    <a:close/>
                    <a:moveTo>
                      <a:pt x="1789488" y="4243388"/>
                    </a:moveTo>
                    <a:lnTo>
                      <a:pt x="1275138" y="4243388"/>
                    </a:lnTo>
                    <a:lnTo>
                      <a:pt x="760788" y="3729038"/>
                    </a:lnTo>
                    <a:lnTo>
                      <a:pt x="1275138" y="3214688"/>
                    </a:lnTo>
                    <a:lnTo>
                      <a:pt x="1789488" y="3214688"/>
                    </a:lnTo>
                    <a:lnTo>
                      <a:pt x="1275138" y="3729038"/>
                    </a:lnTo>
                    <a:close/>
                    <a:moveTo>
                      <a:pt x="1714521" y="3600450"/>
                    </a:moveTo>
                    <a:lnTo>
                      <a:pt x="2228872" y="3086100"/>
                    </a:lnTo>
                    <a:lnTo>
                      <a:pt x="1714521" y="2571750"/>
                    </a:lnTo>
                    <a:lnTo>
                      <a:pt x="2228872" y="2571750"/>
                    </a:lnTo>
                    <a:lnTo>
                      <a:pt x="2743222" y="3086100"/>
                    </a:lnTo>
                    <a:lnTo>
                      <a:pt x="2228872" y="3600450"/>
                    </a:lnTo>
                    <a:close/>
                    <a:moveTo>
                      <a:pt x="2978922" y="4243388"/>
                    </a:moveTo>
                    <a:lnTo>
                      <a:pt x="2464572" y="3729038"/>
                    </a:lnTo>
                    <a:lnTo>
                      <a:pt x="2978922" y="3214688"/>
                    </a:lnTo>
                    <a:lnTo>
                      <a:pt x="3493272" y="3214688"/>
                    </a:lnTo>
                    <a:lnTo>
                      <a:pt x="2978922" y="3729038"/>
                    </a:lnTo>
                    <a:lnTo>
                      <a:pt x="3493272" y="4243388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7139313" y="5139063"/>
                <a:ext cx="4436" cy="4436"/>
              </a:xfrm>
              <a:custGeom>
                <a:rect b="b" l="l" r="r" t="t"/>
                <a:pathLst>
                  <a:path extrusionOk="0" h="4436" w="4436">
                    <a:moveTo>
                      <a:pt x="0" y="4436"/>
                    </a:moveTo>
                    <a:lnTo>
                      <a:pt x="4436" y="4436"/>
                    </a:lnTo>
                    <a:lnTo>
                      <a:pt x="4436" y="0"/>
                    </a:lnTo>
                    <a:lnTo>
                      <a:pt x="0" y="4436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2000250" y="0"/>
                <a:ext cx="1022527" cy="901784"/>
              </a:xfrm>
              <a:custGeom>
                <a:rect b="b" l="l" r="r" t="t"/>
                <a:pathLst>
                  <a:path extrusionOk="0" h="901784" w="1022527">
                    <a:moveTo>
                      <a:pt x="1022528" y="901784"/>
                    </a:moveTo>
                    <a:lnTo>
                      <a:pt x="508242" y="387434"/>
                    </a:lnTo>
                    <a:lnTo>
                      <a:pt x="895676" y="0"/>
                    </a:lnTo>
                    <a:lnTo>
                      <a:pt x="381326" y="0"/>
                    </a:lnTo>
                    <a:lnTo>
                      <a:pt x="0" y="381326"/>
                    </a:lnTo>
                    <a:lnTo>
                      <a:pt x="0" y="393606"/>
                    </a:lnTo>
                    <a:lnTo>
                      <a:pt x="508242" y="901784"/>
                    </a:lnTo>
                    <a:lnTo>
                      <a:pt x="1022528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2937074" y="516021"/>
                <a:ext cx="1028699" cy="1028699"/>
              </a:xfrm>
              <a:custGeom>
                <a:rect b="b" l="l" r="r" t="t"/>
                <a:pathLst>
                  <a:path extrusionOk="0" h="1028699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369792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784" y="0"/>
                    </a:lnTo>
                    <a:lnTo>
                      <a:pt x="387434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651595" y="516021"/>
                <a:ext cx="1028700" cy="1028699"/>
              </a:xfrm>
              <a:custGeom>
                <a:rect b="b" l="l" r="r" t="t"/>
                <a:pathLst>
                  <a:path extrusionOk="0" h="1028699" w="1028700">
                    <a:moveTo>
                      <a:pt x="514350" y="1028700"/>
                    </a:moveTo>
                    <a:lnTo>
                      <a:pt x="1028700" y="514350"/>
                    </a:ln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2937074" y="0"/>
                <a:ext cx="773260" cy="258846"/>
              </a:xfrm>
              <a:custGeom>
                <a:rect b="b" l="l" r="r" t="t"/>
                <a:pathLst>
                  <a:path extrusionOk="0" h="258846" w="773260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4651595" y="0"/>
                <a:ext cx="773196" cy="258846"/>
              </a:xfrm>
              <a:custGeom>
                <a:rect b="b" l="l" r="r" t="t"/>
                <a:pathLst>
                  <a:path extrusionOk="0" h="258846" w="773196">
                    <a:moveTo>
                      <a:pt x="514350" y="258847"/>
                    </a:moveTo>
                    <a:lnTo>
                      <a:pt x="773197" y="0"/>
                    </a:lnTo>
                    <a:lnTo>
                      <a:pt x="258847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5401646" y="0"/>
                <a:ext cx="1028700" cy="901784"/>
              </a:xfrm>
              <a:custGeom>
                <a:rect b="b" l="l" r="r" t="t"/>
                <a:pathLst>
                  <a:path extrusionOk="0" h="901784" w="1028700">
                    <a:moveTo>
                      <a:pt x="514350" y="901784"/>
                    </a:moveTo>
                    <a:lnTo>
                      <a:pt x="1028700" y="901784"/>
                    </a:lnTo>
                    <a:lnTo>
                      <a:pt x="514350" y="387434"/>
                    </a:lnTo>
                    <a:lnTo>
                      <a:pt x="901849" y="0"/>
                    </a:lnTo>
                    <a:lnTo>
                      <a:pt x="387499" y="0"/>
                    </a:lnTo>
                    <a:lnTo>
                      <a:pt x="0" y="387434"/>
                    </a:lnTo>
                    <a:lnTo>
                      <a:pt x="514350" y="901784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2000250" y="115895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2937074" y="1801896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369792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4651595" y="1801896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1028700" y="514350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5401646" y="115895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1028700"/>
                    </a:move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2000250" y="2444834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937074" y="3087771"/>
                <a:ext cx="1028699" cy="1028700"/>
              </a:xfrm>
              <a:custGeom>
                <a:rect b="b" l="l" r="r" t="t"/>
                <a:pathLst>
                  <a:path extrusionOk="0" h="1028700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369792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4651595" y="3087771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5401646" y="2444834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0" y="514350"/>
                    </a:move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000250" y="3730709"/>
                <a:ext cx="1022527" cy="1028700"/>
              </a:xfrm>
              <a:custGeom>
                <a:rect b="b" l="l" r="r" t="t"/>
                <a:pathLst>
                  <a:path extrusionOk="0" h="1028700" w="1022527">
                    <a:moveTo>
                      <a:pt x="1022528" y="1028700"/>
                    </a:moveTo>
                    <a:lnTo>
                      <a:pt x="508242" y="514350"/>
                    </a:lnTo>
                    <a:lnTo>
                      <a:pt x="1022528" y="0"/>
                    </a:lnTo>
                    <a:lnTo>
                      <a:pt x="508242" y="0"/>
                    </a:lnTo>
                    <a:lnTo>
                      <a:pt x="0" y="508242"/>
                    </a:lnTo>
                    <a:lnTo>
                      <a:pt x="0" y="520522"/>
                    </a:lnTo>
                    <a:lnTo>
                      <a:pt x="508242" y="1028700"/>
                    </a:lnTo>
                    <a:lnTo>
                      <a:pt x="1022528" y="102870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2937074" y="4373646"/>
                <a:ext cx="1028699" cy="769853"/>
              </a:xfrm>
              <a:custGeom>
                <a:rect b="b" l="l" r="r" t="t"/>
                <a:pathLst>
                  <a:path extrusionOk="0" h="769853" w="1028699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261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369792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0"/>
                    </a:move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lnTo>
                      <a:pt x="1028700" y="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4651595" y="4373646"/>
                <a:ext cx="1028700" cy="769853"/>
              </a:xfrm>
              <a:custGeom>
                <a:rect b="b" l="l" r="r" t="t"/>
                <a:pathLst>
                  <a:path extrusionOk="0" h="769853" w="1028700">
                    <a:moveTo>
                      <a:pt x="514350" y="0"/>
                    </a:moveTo>
                    <a:lnTo>
                      <a:pt x="0" y="0"/>
                    </a:lnTo>
                    <a:lnTo>
                      <a:pt x="514350" y="514350"/>
                    </a:lnTo>
                    <a:lnTo>
                      <a:pt x="258847" y="769853"/>
                    </a:lnTo>
                    <a:lnTo>
                      <a:pt x="773197" y="769853"/>
                    </a:lnTo>
                    <a:lnTo>
                      <a:pt x="1028700" y="514350"/>
                    </a:lnTo>
                    <a:lnTo>
                      <a:pt x="51435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6366052" y="516021"/>
                <a:ext cx="777697" cy="1028699"/>
              </a:xfrm>
              <a:custGeom>
                <a:rect b="b" l="l" r="r" t="t"/>
                <a:pathLst>
                  <a:path extrusionOk="0" h="1028699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366052" y="0"/>
                <a:ext cx="773261" cy="258846"/>
              </a:xfrm>
              <a:custGeom>
                <a:rect b="b" l="l" r="r" t="t"/>
                <a:pathLst>
                  <a:path extrusionOk="0" h="258846" w="773261">
                    <a:moveTo>
                      <a:pt x="514350" y="258847"/>
                    </a:moveTo>
                    <a:lnTo>
                      <a:pt x="773261" y="0"/>
                    </a:lnTo>
                    <a:lnTo>
                      <a:pt x="258911" y="0"/>
                    </a:lnTo>
                    <a:lnTo>
                      <a:pt x="0" y="258847"/>
                    </a:lnTo>
                    <a:lnTo>
                      <a:pt x="514350" y="2588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6366052" y="1801896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6366052" y="3087771"/>
                <a:ext cx="777697" cy="1028700"/>
              </a:xfrm>
              <a:custGeom>
                <a:rect b="b" l="l" r="r" t="t"/>
                <a:pathLst>
                  <a:path extrusionOk="0" h="1028700" w="777697">
                    <a:moveTo>
                      <a:pt x="0" y="0"/>
                    </a:moveTo>
                    <a:lnTo>
                      <a:pt x="514350" y="514350"/>
                    </a:lnTo>
                    <a:lnTo>
                      <a:pt x="0" y="1028700"/>
                    </a:lnTo>
                    <a:lnTo>
                      <a:pt x="514350" y="1028700"/>
                    </a:lnTo>
                    <a:lnTo>
                      <a:pt x="777697" y="765417"/>
                    </a:lnTo>
                    <a:lnTo>
                      <a:pt x="777697" y="263347"/>
                    </a:lnTo>
                    <a:lnTo>
                      <a:pt x="51435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6366052" y="4373646"/>
                <a:ext cx="777697" cy="769853"/>
              </a:xfrm>
              <a:custGeom>
                <a:rect b="b" l="l" r="r" t="t"/>
                <a:pathLst>
                  <a:path extrusionOk="0" h="769853" w="777697">
                    <a:moveTo>
                      <a:pt x="777697" y="263347"/>
                    </a:moveTo>
                    <a:lnTo>
                      <a:pt x="514350" y="0"/>
                    </a:lnTo>
                    <a:lnTo>
                      <a:pt x="0" y="0"/>
                    </a:lnTo>
                    <a:lnTo>
                      <a:pt x="514350" y="514350"/>
                    </a:lnTo>
                    <a:lnTo>
                      <a:pt x="258911" y="769853"/>
                    </a:lnTo>
                    <a:lnTo>
                      <a:pt x="773261" y="769853"/>
                    </a:lnTo>
                    <a:lnTo>
                      <a:pt x="777697" y="765417"/>
                    </a:lnTo>
                    <a:lnTo>
                      <a:pt x="777697" y="263347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5401646" y="3730709"/>
                <a:ext cx="1028700" cy="1028700"/>
              </a:xfrm>
              <a:custGeom>
                <a:rect b="b" l="l" r="r" t="t"/>
                <a:pathLst>
                  <a:path extrusionOk="0" h="1028700" w="1028700">
                    <a:moveTo>
                      <a:pt x="514350" y="514350"/>
                    </a:moveTo>
                    <a:lnTo>
                      <a:pt x="1028700" y="0"/>
                    </a:lnTo>
                    <a:lnTo>
                      <a:pt x="514350" y="0"/>
                    </a:lnTo>
                    <a:lnTo>
                      <a:pt x="0" y="514350"/>
                    </a:lnTo>
                    <a:lnTo>
                      <a:pt x="514350" y="1028700"/>
                    </a:lnTo>
                    <a:lnTo>
                      <a:pt x="1028700" y="1028700"/>
                    </a:lnTo>
                    <a:lnTo>
                      <a:pt x="514350" y="51435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2381576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2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4085360" y="5016584"/>
                <a:ext cx="641265" cy="126915"/>
              </a:xfrm>
              <a:custGeom>
                <a:rect b="b" l="l" r="r" t="t"/>
                <a:pathLst>
                  <a:path extrusionOk="0" h="126915" w="641265">
                    <a:moveTo>
                      <a:pt x="126916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66" y="0"/>
                    </a:lnTo>
                    <a:lnTo>
                      <a:pt x="126916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5789144" y="5016584"/>
                <a:ext cx="641201" cy="126915"/>
              </a:xfrm>
              <a:custGeom>
                <a:rect b="b" l="l" r="r" t="t"/>
                <a:pathLst>
                  <a:path extrusionOk="0" h="126915" w="641201">
                    <a:moveTo>
                      <a:pt x="126851" y="0"/>
                    </a:moveTo>
                    <a:lnTo>
                      <a:pt x="0" y="126916"/>
                    </a:lnTo>
                    <a:lnTo>
                      <a:pt x="514350" y="126916"/>
                    </a:lnTo>
                    <a:lnTo>
                      <a:pt x="641201" y="0"/>
                    </a:lnTo>
                    <a:lnTo>
                      <a:pt x="12685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2000250" y="779368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2000250" y="2065243"/>
                <a:ext cx="251067" cy="502069"/>
              </a:xfrm>
              <a:custGeom>
                <a:rect b="b" l="l" r="r" t="t"/>
                <a:pathLst>
                  <a:path extrusionOk="0" h="502069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2000250" y="3351118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2000250" y="4636993"/>
                <a:ext cx="251067" cy="502070"/>
              </a:xfrm>
              <a:custGeom>
                <a:rect b="b" l="l" r="r" t="t"/>
                <a:pathLst>
                  <a:path extrusionOk="0" h="502070" w="251067">
                    <a:moveTo>
                      <a:pt x="0" y="0"/>
                    </a:moveTo>
                    <a:lnTo>
                      <a:pt x="0" y="502070"/>
                    </a:lnTo>
                    <a:lnTo>
                      <a:pt x="251067" y="2510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1" name="Google Shape;421;p31"/>
          <p:cNvSpPr/>
          <p:nvPr/>
        </p:nvSpPr>
        <p:spPr>
          <a:xfrm>
            <a:off x="4930550" y="285300"/>
            <a:ext cx="35277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Sign up:</a:t>
            </a:r>
            <a:endParaRPr sz="26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Via QR below</a:t>
            </a:r>
            <a:endParaRPr b="1" sz="1700" u="sng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con signifying noogler spin hat" id="422" name="Google Shape;422;p31" title="Noogler Ha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13" y="1017683"/>
            <a:ext cx="520125" cy="32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 title="frame (4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912" y="2859225"/>
            <a:ext cx="2054987" cy="205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Build For Everyone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